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7" r:id="rId5"/>
    <p:sldId id="268" r:id="rId6"/>
    <p:sldId id="260" r:id="rId7"/>
    <p:sldId id="259" r:id="rId8"/>
    <p:sldId id="261" r:id="rId9"/>
    <p:sldId id="262" r:id="rId10"/>
    <p:sldId id="264" r:id="rId11"/>
    <p:sldId id="265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21BD9F-F203-45F9-BB91-30D133E3D8DC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50D51D-C845-4CAE-BAD0-2F97082108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-shkola.ru/sochinenie-pro-trezvyj-obraz-zhizni/" TargetMode="External"/><Relationship Id="rId2" Type="http://schemas.openxmlformats.org/officeDocument/2006/relationships/hyperlink" Target="https://vocmp.oblzdrav.ru/podrostkovi-alkogolizm-glazfmi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ochineniya-na5.ru/archives/13235" TargetMode="External"/><Relationship Id="rId5" Type="http://schemas.openxmlformats.org/officeDocument/2006/relationships/hyperlink" Target="https://ru.essays.club/&#1043;&#1091;&#1084;&#1072;&#1085;&#1080;&#1090;&#1072;&#1088;&#1085;&#1099;&#1077;-&#1085;&#1072;&#1091;&#1082;&#1080;/&#1055;&#1089;&#1080;&#1093;&#1086;&#1083;&#1086;&#1075;&#1080;&#1103;/&#1055;&#1088;&#1086;&#1073;&#1083;&#1077;&#1084;&#1072;-&#1090;&#1088;&#1077;&#1079;&#1074;&#1086;&#1089;&#1090;&#1080;-&#1075;&#1083;&#1072;&#1079;&#1072;&#1084;&#1080;-126573.html" TargetMode="External"/><Relationship Id="rId4" Type="http://schemas.openxmlformats.org/officeDocument/2006/relationships/hyperlink" Target="https://nsportal.ru/detskiy-sad/zdorovyy-obraz-zhizni/2022/01/30/esse-na-temu-problematika-trezveniya-sredi-podrostkov-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4732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Удомельского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колледжа</a:t>
            </a:r>
          </a:p>
          <a:p>
            <a:pPr algn="r"/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Несвит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7801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студенческих работ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Молодёжь за трезвый образ жизни»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08936"/>
            <a:ext cx="3744416" cy="2106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780928"/>
            <a:ext cx="4235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трезвый образ жизни, молодёжь!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488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писал Стефан Цвейг: «Ибо пример есть сильнейшая связь на земле между людьми, каждое деяние пробуждает волю в других, и, стряхнув с себя дремоту, человек действительно наполняет часы дней своих», что значит, что мы сами должны быть примером, не надзирателем, а наставником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456384" cy="1922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088"/>
            <a:ext cx="3553544" cy="25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20486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ответственности родителей, в созидательном, трезвом образе жизни. Только в трезвом обществе будут трезвые мысли, трезвые идеи, светлое будущее. Но пока алкоголь остается легализованным и легко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бороться с этой проблемой будет очень сложно.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0" y="1196752"/>
            <a:ext cx="3563888" cy="1781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674740" cy="22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4"/>
            <a:ext cx="9135871" cy="66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203676" cy="3757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84482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6512511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08920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https://vocmp.oblzdrav.ru/podrostkovi-alkogolizm-glazfmi.html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https://info-shkola.ru/sochinenie-pro-trezvyj-obraz-zhizni/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https://nsportal.ru/detskiy-sad/zdorovyy-obraz-zhizni/2022/01/30/esse-na-temu-problematika-trezveniya-sredi-podrostkov-i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https://ru.essays.club/</a:t>
            </a:r>
            <a:r>
              <a:rPr lang="ru-RU" dirty="0" smtClean="0">
                <a:hlinkClick r:id="rId5"/>
              </a:rPr>
              <a:t>Гуманитарные-науки/Психология/Проблема-трезвости-глазами-126573.</a:t>
            </a:r>
            <a:r>
              <a:rPr lang="en-US" dirty="0" smtClean="0">
                <a:hlinkClick r:id="rId5"/>
              </a:rPr>
              <a:t>html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https://sochineniya-na5.ru/archives/13235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14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ГБПОУ «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Удомельский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колледж»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Группа 40 ТОП</a:t>
            </a:r>
          </a:p>
          <a:p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Несвит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Ольга Владимировна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6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Трезвые дети — здоровое общество. Трезвый народ — светлое будущее.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470781" cy="2249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09" y="4725144"/>
            <a:ext cx="2843376" cy="1895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89" y="2708920"/>
            <a:ext cx="3125346" cy="22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Трезвость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одно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лучших природных качеств человека, важна не только лично 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для его семьи и в целом для общества. Трезвость — это сохранение чистоты ума, чистоты сердца от дурных помыслов и поступков, это способность видеть мир ясными глазами. Трезвость в первую очередь обеспечивается отказом от стереотипов о необходимости алкоголя в жизни человека.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92" y="1268760"/>
            <a:ext cx="3444240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980728"/>
            <a:ext cx="5292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 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подростками 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отрицательно сказывается на умственных способностях, ухудшается память, внимание и самоконтроль, то есть те функции, которые необходимы в первичной социализации личности. Иногда достаточно 100-150 граммов алкоголя, чтобы нарушилась высшая (мыслительная) функция головного мозга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11" b="-3711"/>
          <a:stretch/>
        </p:blipFill>
        <p:spPr>
          <a:xfrm>
            <a:off x="611560" y="1795862"/>
            <a:ext cx="2808312" cy="35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274532" cy="18419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36" y="2060848"/>
            <a:ext cx="4838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длительном злоупотреблении алкоголя могут развиваться: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артериальное давление, сердечные заболевания, инсульты, заболевания печени и проблемы с пищеварением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молочной железы, рта, горла, пищевода, печени и толстой кишки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обучением и памятью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психического здоровья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91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42240" y="1556792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Трезвые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повседневности, трезвые праздники и трезвые застолья — это гораздо полезнее, чем регулярное отравление алкоголем и пьяные застолья, которые составляют ошибочный образ лучшего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препровождения. Прочным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фундаментом, на котором основывается трезвенное дух, с которого начинается возрождение нации, является личный пример трезвой жизни каждого из нас.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7" y="1585736"/>
            <a:ext cx="3566865" cy="356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58381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каждый человек имеет право получать правдивую информацию при вреде алкоголя и способна сделать осознанный выбор в пользу трезвого и здорового образа жизни. В современном обществе употребление алкоголя несовместимо с полноценным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существованием . Алкоголь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разрушает семьи, подрывает общественные отношения и является основной причиной деградации человека и общества.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18537"/>
            <a:ext cx="3804195" cy="353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108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84482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которые привыкли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трезвой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трезвому окружению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детства, будут всегда более здоровыми и более счастливыми, а потому и более ценными для общества. Именно поэтому важно не только самому отказаться от алкоголя, но и трезво воспитывать своих детей, не загрязнять с ранних лет их сознание вредными привычками.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0480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3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949" y="980728"/>
            <a:ext cx="566913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поколение, наша молодежь должна учиться не обольщаться, а в случае необходимости и сознательно противостоять всевозможным воздействиям, так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трезвость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залог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счастливой жизни, залог нашего счастливого будущего и будущего тех, кто находится рядом с нами. Поэтому я сознательно выбираю трезвую жизнь и призываю других можно скорее отказаться от вредных привычек.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30586"/>
            <a:ext cx="3413935" cy="25599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315832" cy="23409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040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386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Конкурс студенческих работ « Молодёжь за трезвый образ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конкурса  на тему:  « Молодёжь за трезвый образ жизни»</dc:title>
  <dc:creator>UserHP</dc:creator>
  <cp:lastModifiedBy>Пользователь</cp:lastModifiedBy>
  <cp:revision>11</cp:revision>
  <dcterms:created xsi:type="dcterms:W3CDTF">2023-09-06T18:26:41Z</dcterms:created>
  <dcterms:modified xsi:type="dcterms:W3CDTF">2023-09-06T20:43:03Z</dcterms:modified>
</cp:coreProperties>
</file>